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62" r:id="rId3"/>
    <p:sldId id="2113" r:id="rId4"/>
    <p:sldId id="2135" r:id="rId5"/>
    <p:sldId id="2136" r:id="rId6"/>
    <p:sldId id="2137" r:id="rId7"/>
    <p:sldId id="2138" r:id="rId8"/>
    <p:sldId id="2128" r:id="rId9"/>
    <p:sldId id="2131" r:id="rId10"/>
    <p:sldId id="2132" r:id="rId11"/>
    <p:sldId id="2130" r:id="rId12"/>
    <p:sldId id="2133" r:id="rId13"/>
    <p:sldId id="2134" r:id="rId14"/>
    <p:sldId id="2092" r:id="rId15"/>
    <p:sldId id="2122" r:id="rId16"/>
    <p:sldId id="2123" r:id="rId17"/>
    <p:sldId id="2124" r:id="rId18"/>
    <p:sldId id="2121" r:id="rId19"/>
    <p:sldId id="2125" r:id="rId20"/>
    <p:sldId id="2118" r:id="rId21"/>
    <p:sldId id="2126" r:id="rId22"/>
    <p:sldId id="263" r:id="rId23"/>
    <p:sldId id="2027" r:id="rId24"/>
    <p:sldId id="2086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562855"/>
    <a:srgbClr val="341933"/>
    <a:srgbClr val="92278F"/>
    <a:srgbClr val="755DD9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5439"/>
  </p:normalViewPr>
  <p:slideViewPr>
    <p:cSldViewPr snapToGrid="0" snapToObjects="1" showGuides="1">
      <p:cViewPr varScale="1">
        <p:scale>
          <a:sx n="120" d="100"/>
          <a:sy n="120" d="100"/>
        </p:scale>
        <p:origin x="960" y="3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10/09/2021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9/10/2021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Neuvième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46" y="753490"/>
            <a:ext cx="5071100" cy="6048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448589" y="972530"/>
            <a:ext cx="4678188" cy="54720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3" y="812675"/>
            <a:ext cx="1752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59902" y="908738"/>
            <a:ext cx="2501258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 sort() ne triera pas les données formatées comme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1 jan. 21 »,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faut les trier avant de changer les dates au format français (donc dans la méthode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getBills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l'appel à la fonction "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 à la ligne 45 dans bills.js ).</a:t>
            </a:r>
          </a:p>
          <a:p>
            <a:pPr marL="228600" indent="-228600">
              <a:buAutoNum type="arabicPeriod"/>
            </a:pP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ormatDate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 toute donnée corrompue</a:t>
            </a:r>
          </a:p>
          <a:p>
            <a:pPr marL="228600" indent="-228600">
              <a:buAutoNum type="arabicPeriod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AutoNum type="arabicPeriod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FontTx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fonction "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 : Ajoutez du code pour trier les données.</a:t>
            </a:r>
          </a:p>
          <a:p>
            <a:pPr marL="228600" indent="-228600">
              <a:buFontTx/>
              <a:buAutoNum type="arabicPeriod"/>
            </a:pP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FontTx/>
              <a:buAutoNum type="arabicPeriod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FontTx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fonction "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 : appelez 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ormatDate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que les notes de frais soient affichées au format français (ex : 1 jan 21).</a:t>
            </a:r>
          </a:p>
          <a:p>
            <a:pPr marL="228600" indent="-228600">
              <a:buFontTx/>
              <a:buAutoNum type="arabicPeriod"/>
            </a:pPr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indent="-228600">
              <a:buFontTx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Réécriture de la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 pour trouver le format français) pour passer le test : </a:t>
            </a:r>
          </a:p>
          <a:p>
            <a:endParaRPr lang="en-GB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8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/(?&lt;day&gt;\d?\d)\s+(?&lt;month&gt;\w.+)[.]\s+(?&lt;year&gt;\d\d)/</a:t>
            </a:r>
            <a:endParaRPr lang="fr-FR" sz="8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2514" y="652476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46" y="3907619"/>
            <a:ext cx="4533900" cy="96203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44" y="1146737"/>
            <a:ext cx="4533900" cy="8139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58" y="5005004"/>
            <a:ext cx="4533900" cy="12795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33" y="2017715"/>
            <a:ext cx="4533900" cy="1826202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4507107" y="1274262"/>
            <a:ext cx="68432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 bwMode="auto">
          <a:xfrm>
            <a:off x="3880792" y="2724574"/>
            <a:ext cx="3148269" cy="2798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 bwMode="auto">
          <a:xfrm>
            <a:off x="3684332" y="4211614"/>
            <a:ext cx="3595472" cy="63334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3822782" y="5479218"/>
            <a:ext cx="178160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5191433" y="1358911"/>
            <a:ext cx="2822684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7028053" y="2860328"/>
            <a:ext cx="1026580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7261657" y="4458523"/>
            <a:ext cx="784087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5604388" y="5567708"/>
            <a:ext cx="2450245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99" y="2388168"/>
            <a:ext cx="2645253" cy="342859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" y="2724574"/>
            <a:ext cx="2381753" cy="2754644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2023479" y="2920181"/>
            <a:ext cx="846986" cy="235384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0" y="1732429"/>
            <a:ext cx="3493473" cy="50316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62" y="2120450"/>
            <a:ext cx="1268200" cy="41612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" y="2018211"/>
            <a:ext cx="1819762" cy="432332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5065" y="1321621"/>
            <a:ext cx="3493473" cy="522699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DashBoard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10718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Je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suis connecté en tant qu'administrateur RH, je déplie une liste de tickets (ex : statut "validé"), je sélectionne un ticket, puis je déplie une seconde liste (ex : statut "refusé"), je ne peux plus sélectionner un ticket de la première liste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attend: pourvoir déplier plusieurs listes, et consulter les tickets de chacune des deux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listes.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19040" y="1775152"/>
            <a:ext cx="349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utilisant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console.log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50" y="2375795"/>
            <a:ext cx="4197112" cy="3128799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 bwMode="auto">
          <a:xfrm>
            <a:off x="2494155" y="2201766"/>
            <a:ext cx="1028414" cy="611110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 bwMode="auto">
          <a:xfrm>
            <a:off x="2494155" y="2823903"/>
            <a:ext cx="1028413" cy="5925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 bwMode="auto">
          <a:xfrm>
            <a:off x="2494154" y="3432051"/>
            <a:ext cx="1028415" cy="580061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494154" y="4031055"/>
            <a:ext cx="1028414" cy="600232"/>
          </a:xfrm>
          <a:prstGeom prst="round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2494154" y="4643799"/>
            <a:ext cx="1028414" cy="5982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 bwMode="auto">
          <a:xfrm>
            <a:off x="2494155" y="5261393"/>
            <a:ext cx="1028412" cy="880522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 bwMode="auto">
          <a:xfrm>
            <a:off x="3584177" y="2120450"/>
            <a:ext cx="190514" cy="4161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70547" y="2218780"/>
            <a:ext cx="22277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7761" y="2831636"/>
            <a:ext cx="21942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Validé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ticket</a:t>
            </a: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7761" y="3432205"/>
            <a:ext cx="21844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Sélectionner le ticket dans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7761" y="4051062"/>
            <a:ext cx="21969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Refusé 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ticket</a:t>
            </a:r>
          </a:p>
          <a:p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une fois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70547" y="4660775"/>
            <a:ext cx="22116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Sélectionner le ticket dans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Validé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».</a:t>
            </a: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7762" y="5413074"/>
            <a:ext cx="22103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Sélectionnez le ticket dans "En attente". </a:t>
            </a: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trois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 !</a:t>
            </a:r>
          </a:p>
        </p:txBody>
      </p:sp>
      <p:cxnSp>
        <p:nvCxnSpPr>
          <p:cNvPr id="23" name="Connecteur droit avec flèche 22"/>
          <p:cNvCxnSpPr>
            <a:stCxn id="45" idx="1"/>
          </p:cNvCxnSpPr>
          <p:nvPr/>
        </p:nvCxnSpPr>
        <p:spPr>
          <a:xfrm flipH="1">
            <a:off x="3522569" y="2507321"/>
            <a:ext cx="447978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8" idx="1"/>
            <a:endCxn id="36" idx="3"/>
          </p:cNvCxnSpPr>
          <p:nvPr/>
        </p:nvCxnSpPr>
        <p:spPr>
          <a:xfrm flipH="1">
            <a:off x="3522569" y="3720746"/>
            <a:ext cx="475192" cy="133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4" idx="1"/>
            <a:endCxn id="42" idx="3"/>
          </p:cNvCxnSpPr>
          <p:nvPr/>
        </p:nvCxnSpPr>
        <p:spPr>
          <a:xfrm flipH="1">
            <a:off x="3522567" y="5701615"/>
            <a:ext cx="475195" cy="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86987" y="6581316"/>
            <a:ext cx="3208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DashBoard.js 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8385" y="6289590"/>
            <a:ext cx="3339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responsables de l'affichage des tickets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: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handleShowTickets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et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 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3272" y="6063896"/>
            <a:ext cx="2594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Chaque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qu'une liste est ouverte, un autre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ajouté à TOUTES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tickets.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y a donc plusieurs appels de fonction en un seul clic</a:t>
            </a: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7655442" y="3285460"/>
            <a:ext cx="1679262" cy="20346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7058698" y="4889840"/>
            <a:ext cx="3126838" cy="22982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 bwMode="auto">
          <a:xfrm>
            <a:off x="7058698" y="4321125"/>
            <a:ext cx="3229524" cy="3226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87796" y="5721099"/>
            <a:ext cx="43733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mettre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addEventListiners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seulement sur les tickets dans la liste ouverte correspondante (ex.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filteredBills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(bills,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getStatus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this.index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)) au lieu de sur TOUS les tickets à chaque fois (ex. bills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" name="Connecteur en angle 4"/>
          <p:cNvCxnSpPr>
            <a:stCxn id="2" idx="3"/>
            <a:endCxn id="31" idx="3"/>
          </p:cNvCxnSpPr>
          <p:nvPr/>
        </p:nvCxnSpPr>
        <p:spPr>
          <a:xfrm>
            <a:off x="9334704" y="3387194"/>
            <a:ext cx="850832" cy="1617557"/>
          </a:xfrm>
          <a:prstGeom prst="bentConnector3">
            <a:avLst>
              <a:gd name="adj1" fmla="val 126868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068" y="1759409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61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connecté en tant qu’employé je saisis une note de frais avec un justificatif qui a une extension différent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j'envoie. J'arrive sur la page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dBills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clique sur l'icône "voir" pour consulter le justificatif : la modale s'ouvre, mais il n'y a pas d'image.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je me connecte à présent en tant qu'Admin, et que je clique sur le ticket correspondant, le nom du fichier affiché est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De même, lorsque je clique sur l'icône ""voir" pour consulter le justificatif : la modale s'ouvre, mais il n'y a pas d'image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7140" y="812675"/>
            <a:ext cx="574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modale doit afficher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correspondant au ticket doit afficher le nom du fichier.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Suggestion :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Empêcher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saisie d'un document avec une extension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niveau du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du fichier NewBills.js.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cela se passe dans la méthode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b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»...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40701" y="6581316"/>
            <a:ext cx="165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NewBill.js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32" y="2947915"/>
            <a:ext cx="4537517" cy="3155173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 bwMode="auto">
          <a:xfrm>
            <a:off x="2200934" y="3779877"/>
            <a:ext cx="3080012" cy="4199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200933" y="4243330"/>
            <a:ext cx="3080013" cy="11261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2212544" y="5509454"/>
            <a:ext cx="3080012" cy="564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6" y="3859346"/>
            <a:ext cx="322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Extensions autorisées :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"jpeg" et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4481821"/>
            <a:ext cx="353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si l'une des extensions autorisées existe dans le nom du fichier (en utilisant la méthode "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exec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()").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fichier si c'est le cas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5652969"/>
            <a:ext cx="257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Sinon, affichez un message d'erreur</a:t>
            </a:r>
          </a:p>
        </p:txBody>
      </p:sp>
      <p:cxnSp>
        <p:nvCxnSpPr>
          <p:cNvPr id="6" name="Connecteur droit avec flèche 5"/>
          <p:cNvCxnSpPr>
            <a:stCxn id="14" idx="1"/>
            <a:endCxn id="4" idx="3"/>
          </p:cNvCxnSpPr>
          <p:nvPr/>
        </p:nvCxnSpPr>
        <p:spPr>
          <a:xfrm flipH="1" flipV="1">
            <a:off x="5280946" y="3989870"/>
            <a:ext cx="1810600" cy="79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1"/>
            <a:endCxn id="12" idx="3"/>
          </p:cNvCxnSpPr>
          <p:nvPr/>
        </p:nvCxnSpPr>
        <p:spPr>
          <a:xfrm flipH="1">
            <a:off x="5280946" y="4804987"/>
            <a:ext cx="1810601" cy="139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>
            <a:off x="5300529" y="5791469"/>
            <a:ext cx="1791018" cy="812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068" y="1759409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61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connecté en tant qu’employé je saisis une note de frais avec un justificatif qui a une extension différent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j'envoie. J'arrive sur la page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dBills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clique sur l'icône "voir" pour consulter le justificatif : la modale s'ouvre, mais il n'y a pas d'image.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je me connecte à présent en tant qu'Admin, et que je clique sur le ticket correspondant, le nom du fichier affiché est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De même, lorsque je clique sur l'icône ""voir" pour consulter le justificatif : la modale s'ouvre, mais il n'y a pas d'image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7140" y="812675"/>
            <a:ext cx="574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modale doit afficher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correspondant au ticket doit afficher le nom du fichier.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Suggestion :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Empêcher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saisie d'un document avec une extension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niveau du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du fichier NewBills.js.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cela se passe dans la méthode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b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»...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40701" y="6581316"/>
            <a:ext cx="165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NewBill.js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32" y="2947915"/>
            <a:ext cx="4537517" cy="3155173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 bwMode="auto">
          <a:xfrm>
            <a:off x="2200934" y="3779877"/>
            <a:ext cx="3080012" cy="4199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200933" y="4243330"/>
            <a:ext cx="3080013" cy="11261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2212544" y="5509454"/>
            <a:ext cx="3080012" cy="564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6" y="3859346"/>
            <a:ext cx="322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Extensions autorisées :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"jpeg" et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4481821"/>
            <a:ext cx="353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si l'une des extensions autorisées existe dans le nom du fichier (en utilisant la méthode "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exec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()").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fichier si c'est le cas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5652969"/>
            <a:ext cx="257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Sinon, affichez un message d'erreur</a:t>
            </a:r>
          </a:p>
        </p:txBody>
      </p:sp>
      <p:cxnSp>
        <p:nvCxnSpPr>
          <p:cNvPr id="6" name="Connecteur droit avec flèche 5"/>
          <p:cNvCxnSpPr>
            <a:stCxn id="14" idx="1"/>
            <a:endCxn id="4" idx="3"/>
          </p:cNvCxnSpPr>
          <p:nvPr/>
        </p:nvCxnSpPr>
        <p:spPr>
          <a:xfrm flipH="1" flipV="1">
            <a:off x="5280946" y="3989870"/>
            <a:ext cx="1810600" cy="79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1"/>
            <a:endCxn id="12" idx="3"/>
          </p:cNvCxnSpPr>
          <p:nvPr/>
        </p:nvCxnSpPr>
        <p:spPr>
          <a:xfrm flipH="1">
            <a:off x="5280946" y="4804987"/>
            <a:ext cx="1810601" cy="139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>
            <a:off x="5300529" y="5791469"/>
            <a:ext cx="1791018" cy="812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0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1 : Mise en œuvre à l'aide de boucles imbriquées (For ou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principale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92448"/>
            <a:ext cx="238700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imbriquées « For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(17 lignes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en-GB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Boucles imbriquées «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(fonction </a:t>
            </a:r>
            <a:r>
              <a:rPr lang="fr-FR" sz="10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</a:t>
            </a:r>
            <a:r>
              <a:rPr lang="fr-FR" sz="10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supérieur)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n'y a pas d'obligation de passer toutes les données si l'une des premières conditions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lisible que la boucle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For ».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lisible que le deuxième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 que le deuxième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1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3987" y="3267105"/>
            <a:ext cx="159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principale..</a:t>
            </a:r>
          </a:p>
        </p:txBody>
      </p:sp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92" y="1310055"/>
            <a:ext cx="7740000" cy="4932000"/>
          </a:xfrm>
          <a:prstGeom prst="rect">
            <a:avLst/>
          </a:prstGeom>
        </p:spPr>
      </p:pic>
      <p:pic>
        <p:nvPicPr>
          <p:cNvPr id="12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Option 2 : Implémentation à l'aide de fonctions d'ordre supérieur (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Recherche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principale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4" y="1264189"/>
            <a:ext cx="159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cas d’utilisation commence lorsque l’utilisateur entre au moins 3 caractères dans la barre de recherche principale.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fonctions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d'ordre supérieur (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Avantage:</a:t>
            </a:r>
            <a:endParaRPr lang="fr-FR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Moins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code. (3 lignes).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Lisibilité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(moins de code à lire et à comprendre).</a:t>
            </a:r>
          </a:p>
          <a:p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Inconvénients:</a:t>
            </a:r>
          </a:p>
          <a:p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Obligation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passer toutes les données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(titre,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et ingrédients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Algorithme 2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595345" y="3271476"/>
            <a:ext cx="1596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Remarque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les cases marquées en noir représentent l'algorithme de recherche principale..</a:t>
            </a: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25" y="1310057"/>
            <a:ext cx="7740000" cy="4932000"/>
          </a:xfrm>
          <a:prstGeom prst="rect">
            <a:avLst/>
          </a:prstGeom>
        </p:spPr>
      </p:pic>
      <p:pic>
        <p:nvPicPr>
          <p:cNvPr id="13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7575" y="-332304"/>
            <a:ext cx="5167203" cy="820833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787957"/>
            <a:ext cx="7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 </a:t>
            </a:r>
            <a:r>
              <a:rPr lang="fr-FR" sz="4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performance des algorithmes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129656"/>
            <a:ext cx="23870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Conduite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 plan de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 ont été effectués 72 fois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ont été choisis dans chaque champ : le titre (nom), la description et les ingrédients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ont été exécutés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pour chaque mot ciblé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L'algorithme qui a donné les meilleurs résultats (le plus souvent) a été considéré comme le plus efficace.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85652" y="6389302"/>
            <a:ext cx="820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58" y="1454444"/>
            <a:ext cx="6990907" cy="472307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384690"/>
            <a:ext cx="33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hasard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accents, majuscules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714" y="1215785"/>
            <a:ext cx="3582329" cy="5090679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1127374"/>
            <a:ext cx="736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JSBEN.CH a été utilisé pour tester les performances des algorithmes.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4722"/>
            <a:ext cx="918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 échantillon des résultats des 72 tests effectués sur les algorithmes :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6007641"/>
            <a:ext cx="8665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de performance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420643" y="1453023"/>
            <a:ext cx="1799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   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mots cibles ont été choisis au hasard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avec et sans accents/ majuscules 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minuscules).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** op/s: opérations/seconde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303" y="1215785"/>
            <a:ext cx="3582329" cy="5090679"/>
          </a:xfrm>
          <a:prstGeom prst="rect">
            <a:avLst/>
          </a:prstGeom>
        </p:spPr>
      </p:pic>
      <p:pic>
        <p:nvPicPr>
          <p:cNvPr id="16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879" y="1210611"/>
            <a:ext cx="3582329" cy="5090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509824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4" y="1988289"/>
            <a:ext cx="2206256" cy="148084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70607" y="3579955"/>
            <a:ext cx="1870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5932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5914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4618 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est dans le titre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Crème pâtisserie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753558" y="1988288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66" y="1988287"/>
            <a:ext cx="2186548" cy="1480849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41025" y="3475153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5679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5550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5525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endParaRPr lang="nl-NL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 : </a:t>
            </a:r>
            <a:endParaRPr lang="fr-FR" sz="1400" b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la 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étalez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932711" y="1988287"/>
            <a:ext cx="2206256" cy="3535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119601" y="3469137"/>
            <a:ext cx="1870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6262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ForEach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6097 </a:t>
            </a:r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op/s</a:t>
            </a:r>
          </a:p>
          <a:p>
            <a:r>
              <a:rPr lang="nl-NL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Loop : </a:t>
            </a:r>
            <a:r>
              <a:rPr lang="nl-NL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5999 op/s</a:t>
            </a:r>
          </a:p>
          <a:p>
            <a:endParaRPr lang="nl-NL" sz="8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Ingrédients :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cible à trouver se trouve dans les ingrédients</a:t>
            </a:r>
            <a:r>
              <a:rPr lang="fr-FR" sz="14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…</a:t>
            </a:r>
          </a:p>
          <a:p>
            <a:endParaRPr lang="fr-FR" sz="8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Pâte Brisée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5" name="Imag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0" y="1992929"/>
            <a:ext cx="2205679" cy="1476208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36745"/>
            <a:ext cx="1101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 retenue : 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 avoir effectué des tests, en utilisant le site JSBEN.CH pour mesurer les performances des algorithmes, je recommande d’utiliser l’algorithme qui utilise les fonctions d’ordre supérieur «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filter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include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». C’est mieux pour la vitesse ainsi que pour la lisibilité du code. (Algorithme 2).</a:t>
            </a:r>
          </a:p>
        </p:txBody>
      </p:sp>
    </p:spTree>
    <p:extLst>
      <p:ext uri="{BB962C8B-B14F-4D97-AF65-F5344CB8AC3E}">
        <p14:creationId xmlns:p14="http://schemas.microsoft.com/office/powerpoint/2010/main" val="200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98" y="1946921"/>
            <a:ext cx="2722536" cy="400373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08465" y="2631386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362" y="2113279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7" y="2823981"/>
            <a:ext cx="3442545" cy="218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78" y="2302933"/>
            <a:ext cx="2446755" cy="32918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01" y="2687244"/>
            <a:ext cx="1495372" cy="2580893"/>
          </a:xfrm>
          <a:prstGeom prst="rect">
            <a:avLst/>
          </a:prstGeom>
        </p:spPr>
      </p:pic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620853" y="3724356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263175" y="372555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8465" y="5277105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204687" y="5965021"/>
            <a:ext cx="272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886613" y="5569748"/>
            <a:ext cx="163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7454" y="205487"/>
            <a:ext cx="5036060" cy="7405970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8" y="1610802"/>
            <a:ext cx="6094599" cy="4603694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27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système recherche des recettes correspondant à l’entrée utilisateur dans :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titre, les ingrédients et la description (de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435526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recherche commence lorsque l'utilisateur saisit au moins 3 caractères dans la barre de recherche principale (dans cet exemple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ail »).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sp>
        <p:nvSpPr>
          <p:cNvPr id="29" name="Rectangle à coins arrondis 28"/>
          <p:cNvSpPr/>
          <p:nvPr/>
        </p:nvSpPr>
        <p:spPr bwMode="auto">
          <a:xfrm>
            <a:off x="3249029" y="2515424"/>
            <a:ext cx="334360" cy="2879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 bwMode="auto">
          <a:xfrm>
            <a:off x="3276120" y="4602631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 bwMode="auto">
          <a:xfrm>
            <a:off x="5174880" y="4353099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32499" y="6485316"/>
            <a:ext cx="740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est actualisée avec les résultats de recherche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4113787"/>
            <a:ext cx="2432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  sont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actualisés avec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informations ingrédients , ustensiles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appareil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différentes recettes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restantes.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7076438" y="4439678"/>
            <a:ext cx="483419" cy="138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3285669" y="2960852"/>
            <a:ext cx="1963663" cy="6723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42" idx="3"/>
          </p:cNvCxnSpPr>
          <p:nvPr/>
        </p:nvCxnSpPr>
        <p:spPr>
          <a:xfrm flipH="1" flipV="1">
            <a:off x="4158827" y="5166478"/>
            <a:ext cx="1976657" cy="126002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42" idx="3"/>
          </p:cNvCxnSpPr>
          <p:nvPr/>
        </p:nvCxnSpPr>
        <p:spPr>
          <a:xfrm flipH="1" flipV="1">
            <a:off x="6089927" y="5211338"/>
            <a:ext cx="45557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42" idx="3"/>
          </p:cNvCxnSpPr>
          <p:nvPr/>
        </p:nvCxnSpPr>
        <p:spPr>
          <a:xfrm flipV="1">
            <a:off x="6135484" y="5211338"/>
            <a:ext cx="1828800" cy="1215164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48" idx="0"/>
          </p:cNvCxnSpPr>
          <p:nvPr/>
        </p:nvCxnSpPr>
        <p:spPr>
          <a:xfrm flipV="1">
            <a:off x="1216250" y="3508587"/>
            <a:ext cx="2005687" cy="6052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1849579" y="2757921"/>
            <a:ext cx="1372358" cy="142218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1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Débuggez et testez un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SaaS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6852" y="1217702"/>
            <a:ext cx="3427200" cy="5040000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25" y="2194104"/>
            <a:ext cx="4095627" cy="3113336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695" y="1209147"/>
            <a:ext cx="3427200" cy="504000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3" y="2194104"/>
            <a:ext cx="4239410" cy="311333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précise sa recherche grâce à l’un des champs : ingrédients , ustensiles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appareil…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Scénario nominal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2018453" y="3325707"/>
            <a:ext cx="1071999" cy="2141765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6915573" y="1987733"/>
            <a:ext cx="548641" cy="102640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02295" y="5440380"/>
            <a:ext cx="503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résultats de recherche sont actualisés, ainsi que les éléments disponibles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avancée.</a:t>
            </a:r>
          </a:p>
          <a:p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cet exemple, l'utilisateur a affiné sa recherche avec l'ingrédient «  pois chiches ». Ainsi, seules les recettes contenant les ingrédients « ail » et  « pois chiches »  sont  affichées).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52160" y="1553882"/>
            <a:ext cx="499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L’utilisateur choisit un mot clé dans 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champ.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mot clé apparaît sous forme de tag sous la recherche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principale.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0453" y="5467472"/>
            <a:ext cx="50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fur et à mesure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mots clés ne correspondant pas à la frappe dans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champ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disparaissent. Par exemple, si l’utilisateur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 « pois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d’ingrédients, seuls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vont rester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pois cassé » et « pois chiches 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H="1" flipV="1">
            <a:off x="7230533" y="4639730"/>
            <a:ext cx="1091762" cy="800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 bwMode="auto">
          <a:xfrm>
            <a:off x="6432154" y="4150748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6432154" y="3059169"/>
            <a:ext cx="483419" cy="1381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6365707" y="2817628"/>
            <a:ext cx="290273" cy="1790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1228410" y="3059544"/>
            <a:ext cx="1312771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7948" y="1234760"/>
            <a:ext cx="3384000" cy="4976470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0" y="2193049"/>
            <a:ext cx="4140000" cy="3060000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8586" y="1227867"/>
            <a:ext cx="3384000" cy="4976470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69" y="2192995"/>
            <a:ext cx="4140000" cy="306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785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aucune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recette correspondante à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recherche…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n'y a plus d'articles dans les champs de recherche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avancés...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Alternative Scenario A1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23" y="289270"/>
            <a:ext cx="1332992" cy="462568"/>
          </a:xfrm>
          <a:prstGeom prst="rect">
            <a:avLst/>
          </a:prstGeom>
        </p:spPr>
      </p:pic>
      <p:cxnSp>
        <p:nvCxnSpPr>
          <p:cNvPr id="26" name="Connecteur droit avec flèche 25"/>
          <p:cNvCxnSpPr>
            <a:stCxn id="84" idx="0"/>
          </p:cNvCxnSpPr>
          <p:nvPr/>
        </p:nvCxnSpPr>
        <p:spPr>
          <a:xfrm flipH="1" flipV="1">
            <a:off x="3157870" y="3804779"/>
            <a:ext cx="72716" cy="163377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81713" y="5438549"/>
            <a:ext cx="4976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«Il n'y a plus d'articles à choisir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2351" y="5438549"/>
            <a:ext cx="497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L’interface affiche « Aucune recette ne correspond à votre critère… 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pouvez 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tarte aux pommes », « poisson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91" name="Connecteur droit avec flèche 90"/>
          <p:cNvCxnSpPr>
            <a:stCxn id="60" idx="0"/>
          </p:cNvCxnSpPr>
          <p:nvPr/>
        </p:nvCxnSpPr>
        <p:spPr>
          <a:xfrm flipV="1">
            <a:off x="8369948" y="3621899"/>
            <a:ext cx="569595" cy="1816650"/>
          </a:xfrm>
          <a:prstGeom prst="straightConnector1">
            <a:avLst/>
          </a:prstGeom>
          <a:ln>
            <a:solidFill>
              <a:srgbClr val="341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 bwMode="auto">
          <a:xfrm>
            <a:off x="1436871" y="3419374"/>
            <a:ext cx="3523217" cy="385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8341241" y="3382162"/>
            <a:ext cx="1424763" cy="2097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J’en ai mis une copie dans le kanban Notion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kanban également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Comme la démo n'est que dans une semaine, il n'y a pas de place pour l'erreur. Pour cette raison, assurez une couverture de branche de 100%.</a:t>
            </a:r>
          </a:p>
          <a:p>
            <a:pPr>
              <a:lnSpc>
                <a:spcPct val="150000"/>
              </a:lnSpc>
            </a:pPr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Puisque l’on n’a pas le temps d’automatiser des tests End-to-End,,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est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que Garance a déjà écrit sur le parcours de l'administrateur RH. Utilisez-le comme source d'inspiration.</a:t>
            </a: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5393" y="382244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67" y="1987955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5393" y="382244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d’UX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6" name="Imag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30" y="1982971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281" y="-43058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rapport de couverture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1" y="1541646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281" y="-43058"/>
            <a:ext cx="4728020" cy="751067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rapport de couverture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1" y="1541646"/>
            <a:ext cx="72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Login.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38961" y="1705666"/>
            <a:ext cx="397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cannot read properties of null (‘reading value’)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la ligne 38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5680477"/>
            <a:ext cx="2695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rapport de test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Login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si un administrateur remplit correctement les champs du Login, il devrait naviguer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" y="2366486"/>
            <a:ext cx="4481438" cy="3138108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4556051" y="2686966"/>
            <a:ext cx="712382" cy="30834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 bwMode="auto">
          <a:xfrm>
            <a:off x="2618268" y="3780945"/>
            <a:ext cx="712382" cy="18192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7" y="2366063"/>
            <a:ext cx="4477665" cy="31381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73" y="5707975"/>
            <a:ext cx="3114091" cy="4275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9" name="Rectangle à coins arrondis 18"/>
          <p:cNvSpPr/>
          <p:nvPr/>
        </p:nvSpPr>
        <p:spPr bwMode="auto">
          <a:xfrm>
            <a:off x="6640033" y="4228689"/>
            <a:ext cx="4566683" cy="36150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>
            <a:endCxn id="6" idx="1"/>
          </p:cNvCxnSpPr>
          <p:nvPr/>
        </p:nvCxnSpPr>
        <p:spPr>
          <a:xfrm>
            <a:off x="2886740" y="1957168"/>
            <a:ext cx="1669311" cy="883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endCxn id="25" idx="0"/>
          </p:cNvCxnSpPr>
          <p:nvPr/>
        </p:nvCxnSpPr>
        <p:spPr>
          <a:xfrm>
            <a:off x="2275367" y="2147962"/>
            <a:ext cx="699092" cy="16329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5" idx="3"/>
          </p:cNvCxnSpPr>
          <p:nvPr/>
        </p:nvCxnSpPr>
        <p:spPr>
          <a:xfrm>
            <a:off x="3330650" y="3871909"/>
            <a:ext cx="3309383" cy="5481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à coins arrondis 36"/>
          <p:cNvSpPr/>
          <p:nvPr/>
        </p:nvSpPr>
        <p:spPr bwMode="auto">
          <a:xfrm>
            <a:off x="938961" y="4228689"/>
            <a:ext cx="964267" cy="59542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>
            <a:stCxn id="14" idx="0"/>
            <a:endCxn id="37" idx="2"/>
          </p:cNvCxnSpPr>
          <p:nvPr/>
        </p:nvCxnSpPr>
        <p:spPr>
          <a:xfrm flipH="1" flipV="1">
            <a:off x="1421095" y="4824110"/>
            <a:ext cx="1010" cy="85636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V="1">
            <a:off x="8724014" y="2862403"/>
            <a:ext cx="2041451" cy="21265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8605" y="5689746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 »</a:t>
            </a:r>
          </a:p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9" name="Connecteur droit avec flèche 48"/>
          <p:cNvCxnSpPr>
            <a:stCxn id="19" idx="2"/>
            <a:endCxn id="51" idx="0"/>
          </p:cNvCxnSpPr>
          <p:nvPr/>
        </p:nvCxnSpPr>
        <p:spPr>
          <a:xfrm>
            <a:off x="8923375" y="4590196"/>
            <a:ext cx="0" cy="10995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6258151"/>
            <a:ext cx="110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valeur de la propriété ne peut être lue car le mauvais querySelector a été utilisé.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handleSubmitAdmin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Remplacez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admin-email-input ».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Rapport 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test: </a:t>
            </a: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Cannot read property ‘value’ of null;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Expect(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jest.fn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toHaveBeenCalled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Expect number of calls: &gt;=1 but received 0;</a:t>
            </a:r>
          </a:p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Expect(received).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toBeTruthy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Received: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null;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7153939" y="2463442"/>
            <a:ext cx="873642" cy="910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7061791" y="4049766"/>
            <a:ext cx="873642" cy="91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9744739" y="2883668"/>
            <a:ext cx="0" cy="13450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44738" y="3118814"/>
            <a:ext cx="14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u="sng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</a:p>
          <a:p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même querySelector a été utilisé pour </a:t>
            </a:r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employé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&amp; admin</a:t>
            </a:r>
            <a:endParaRPr lang="fr-FR" sz="1000" i="1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44001" y="6581316"/>
            <a:ext cx="255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Login.js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LoginUI.js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3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72446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Bills / les notes de frais s'affichent par ordre décroissant est passe au rouge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1512934"/>
            <a:ext cx="6431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 :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trie pas les données par date avant l'affichage des notes de frais.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Faire passer le test au vert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réparant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la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fonctionnalité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913925" y="658131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2377528"/>
            <a:ext cx="4533900" cy="125369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3631220"/>
            <a:ext cx="4533900" cy="189178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7" y="2377528"/>
            <a:ext cx="4542504" cy="314548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 bwMode="auto">
          <a:xfrm>
            <a:off x="10292814" y="2826337"/>
            <a:ext cx="678426" cy="11208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9254" y="5716637"/>
            <a:ext cx="1146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Problème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si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 le tri pour passer le test, les notes de frais ne s'affichent toujours pas correctement.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502621" y="2593264"/>
            <a:ext cx="228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dates ne sont pas en ordre</a:t>
            </a:r>
            <a:endParaRPr lang="fr-FR" sz="1200" i="1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36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10736</TotalTime>
  <Words>2026</Words>
  <Application>Microsoft Office PowerPoint</Application>
  <PresentationFormat>Grand écran</PresentationFormat>
  <Paragraphs>268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40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2185</cp:revision>
  <dcterms:created xsi:type="dcterms:W3CDTF">2018-12-21T22:04:22Z</dcterms:created>
  <dcterms:modified xsi:type="dcterms:W3CDTF">2021-09-10T14:22:58Z</dcterms:modified>
</cp:coreProperties>
</file>